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91" r:id="rId8"/>
    <p:sldId id="275" r:id="rId9"/>
  </p:sldIdLst>
  <p:sldSz cx="18288000" cy="10287000"/>
  <p:notesSz cx="10287000" cy="1828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페이북 OTF Bold" panose="00000800000000000000" pitchFamily="50" charset="-127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446"/>
    <a:srgbClr val="FC5230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50" autoAdjust="0"/>
  </p:normalViewPr>
  <p:slideViewPr>
    <p:cSldViewPr snapToGrid="0">
      <p:cViewPr varScale="1">
        <p:scale>
          <a:sx n="65" d="100"/>
          <a:sy n="65" d="100"/>
        </p:scale>
        <p:origin x="137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89FA9-C861-4F70-B1B4-4790A2EA570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ECEB0-CD18-4BA1-BA0B-FD54C881E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38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진행현황 </a:t>
            </a:r>
            <a:r>
              <a:rPr lang="ko-KR" altLang="en-US" err="1"/>
              <a:t>적어야할</a:t>
            </a:r>
            <a:r>
              <a:rPr lang="ko-KR" altLang="en-US"/>
              <a:t> 것 </a:t>
            </a:r>
            <a:r>
              <a:rPr lang="en-US" altLang="ko-KR"/>
              <a:t>(</a:t>
            </a:r>
            <a:r>
              <a:rPr lang="ko-KR" altLang="en-US"/>
              <a:t>발표순서도 마찬가지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중간발표 이전에 큼지막한 기능 구현과 실제 </a:t>
            </a:r>
            <a:r>
              <a:rPr lang="ko-KR" altLang="en-US" err="1"/>
              <a:t>모델링하는것에</a:t>
            </a:r>
            <a:r>
              <a:rPr lang="ko-KR" altLang="en-US"/>
              <a:t> 초점을 뒀다</a:t>
            </a:r>
            <a:endParaRPr lang="en-US" altLang="ko-KR"/>
          </a:p>
          <a:p>
            <a:r>
              <a:rPr lang="ko-KR" altLang="en-US"/>
              <a:t>시각적인 요소들이나 디테일한 부분들은 핵심 기능을 구현하면서 차근히 개선할 예정이다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다들 기억 못 할 수도 있으니까 어떤 어플인지 아주 간단히 설명</a:t>
            </a:r>
            <a:r>
              <a:rPr lang="en-US" altLang="ko-KR"/>
              <a:t>(</a:t>
            </a:r>
            <a:r>
              <a:rPr lang="ko-KR" altLang="en-US"/>
              <a:t>역할</a:t>
            </a:r>
            <a:r>
              <a:rPr lang="en-US" altLang="ko-KR"/>
              <a:t>, </a:t>
            </a:r>
            <a:r>
              <a:rPr lang="ko-KR" altLang="en-US"/>
              <a:t>기대 효과 정도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제안서에 </a:t>
            </a:r>
            <a:r>
              <a:rPr lang="ko-KR" altLang="en-US" err="1"/>
              <a:t>써놨던</a:t>
            </a:r>
            <a:r>
              <a:rPr lang="ko-KR" altLang="en-US"/>
              <a:t> 필요기술들</a:t>
            </a:r>
            <a:r>
              <a:rPr lang="en-US" altLang="ko-KR"/>
              <a:t>(Personalize,</a:t>
            </a:r>
            <a:r>
              <a:rPr lang="ko-KR" altLang="en-US"/>
              <a:t> </a:t>
            </a:r>
            <a:r>
              <a:rPr lang="en-US" altLang="ko-KR" err="1"/>
              <a:t>Lamda</a:t>
            </a:r>
            <a:r>
              <a:rPr lang="ko-KR" altLang="en-US"/>
              <a:t> 등</a:t>
            </a:r>
            <a:r>
              <a:rPr lang="en-US" altLang="ko-KR"/>
              <a:t>) </a:t>
            </a:r>
            <a:r>
              <a:rPr lang="ko-KR" altLang="en-US"/>
              <a:t>중에서 </a:t>
            </a:r>
            <a:r>
              <a:rPr lang="en-US" altLang="ko-KR"/>
              <a:t>(</a:t>
            </a:r>
            <a:r>
              <a:rPr lang="ko-KR" altLang="en-US"/>
              <a:t>무엇 </a:t>
            </a:r>
            <a:r>
              <a:rPr lang="ko-KR" altLang="en-US" err="1"/>
              <a:t>무엇</a:t>
            </a:r>
            <a:r>
              <a:rPr lang="en-US" altLang="ko-KR"/>
              <a:t>)</a:t>
            </a:r>
            <a:r>
              <a:rPr lang="ko-KR" altLang="en-US"/>
              <a:t> 사용해서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</a:t>
            </a:r>
            <a:r>
              <a:rPr lang="ko-KR" altLang="en-US"/>
              <a:t> 기능까지 구현했다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앞으로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 </a:t>
            </a:r>
            <a:r>
              <a:rPr lang="ko-KR" altLang="en-US"/>
              <a:t>서비스를 이용해서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 </a:t>
            </a:r>
            <a:r>
              <a:rPr lang="ko-KR" altLang="en-US"/>
              <a:t>기능을 </a:t>
            </a:r>
            <a:r>
              <a:rPr lang="ko-KR" altLang="en-US" err="1"/>
              <a:t>추가해야한다</a:t>
            </a:r>
            <a:r>
              <a:rPr lang="ko-KR" altLang="en-US"/>
              <a:t> 혹은 보완해야한다</a:t>
            </a:r>
            <a:r>
              <a:rPr lang="en-US" altLang="ko-KR"/>
              <a:t>.</a:t>
            </a:r>
          </a:p>
          <a:p>
            <a:r>
              <a:rPr lang="en-US" altLang="ko-KR"/>
              <a:t>4. </a:t>
            </a:r>
            <a:r>
              <a:rPr lang="ko-KR" altLang="en-US"/>
              <a:t>현재까지 개발된 부분은 발표 마지막 </a:t>
            </a:r>
            <a:r>
              <a:rPr lang="en-US" altLang="ko-KR"/>
              <a:t>“</a:t>
            </a:r>
            <a:r>
              <a:rPr lang="ko-KR" altLang="en-US"/>
              <a:t>시연</a:t>
            </a:r>
            <a:r>
              <a:rPr lang="en-US" altLang="ko-KR"/>
              <a:t>” </a:t>
            </a:r>
            <a:r>
              <a:rPr lang="ko-KR" altLang="en-US"/>
              <a:t>부분에서 보여드리겠습니다</a:t>
            </a:r>
            <a:r>
              <a:rPr lang="en-US" altLang="ko-KR"/>
              <a:t>. </a:t>
            </a:r>
            <a:r>
              <a:rPr lang="ko-KR" altLang="en-US"/>
              <a:t>하면서 다음장으로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[</a:t>
            </a:r>
            <a:r>
              <a:rPr lang="ko-KR" altLang="en-US"/>
              <a:t>시연</a:t>
            </a:r>
            <a:r>
              <a:rPr lang="en-US" altLang="ko-KR"/>
              <a:t>]</a:t>
            </a:r>
          </a:p>
          <a:p>
            <a:pPr marL="228600" indent="-228600">
              <a:buAutoNum type="arabicPeriod"/>
            </a:pPr>
            <a:r>
              <a:rPr lang="ko-KR" altLang="en-US"/>
              <a:t>카카오오븐을 통해서 대략적인 </a:t>
            </a:r>
            <a:r>
              <a:rPr lang="en-US" altLang="ko-KR"/>
              <a:t>UI</a:t>
            </a:r>
            <a:r>
              <a:rPr lang="ko-KR" altLang="en-US"/>
              <a:t>와 상호작용을 보여주자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Android studio</a:t>
            </a:r>
            <a:r>
              <a:rPr lang="ko-KR" altLang="en-US"/>
              <a:t>에서 추천이 되어서 숫자로 출력되는 모습을 보여주자</a:t>
            </a:r>
            <a:endParaRPr lang="en-US" altLang="ko-KR"/>
          </a:p>
          <a:p>
            <a:pPr marL="228600" indent="-228600">
              <a:buAutoNum type="arabicPeriod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7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4965" y="2927827"/>
            <a:ext cx="11056116" cy="2738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96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9</a:t>
            </a:r>
            <a:r>
              <a:rPr lang="ko-KR" altLang="en-US" sz="96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주차 과제</a:t>
            </a:r>
            <a:endParaRPr lang="en-US" altLang="ko-KR" sz="96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여기어때 잘난체 OTF" pitchFamily="34" charset="0"/>
            </a:endParaRPr>
          </a:p>
          <a:p>
            <a:pPr algn="just"/>
            <a:r>
              <a:rPr lang="en-US" sz="96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</a:t>
            </a:r>
            <a:r>
              <a:rPr lang="en-US" altLang="ko-KR" sz="4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en-US" altLang="ko-KR" sz="4800" dirty="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RandomForest</a:t>
            </a:r>
            <a:r>
              <a:rPr lang="en-US" altLang="ko-KR" sz="4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4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모델과 </a:t>
            </a:r>
            <a:r>
              <a:rPr lang="en-US" altLang="ko-KR" sz="4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ROC</a:t>
            </a:r>
            <a:endParaRPr lang="en-US" sz="8000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9775" y="2130574"/>
            <a:ext cx="7857459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500" b="1" dirty="0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       데이터 사이언스 </a:t>
            </a:r>
            <a:r>
              <a:rPr lang="en-US" altLang="ko-KR" sz="3500" b="1" dirty="0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6</a:t>
            </a:r>
            <a:r>
              <a:rPr lang="ko-KR" altLang="en-US" sz="3500" b="1" dirty="0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조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6384585"/>
            <a:ext cx="18288000" cy="4020185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flipV="1">
            <a:off x="14715564" y="8223569"/>
            <a:ext cx="2277035" cy="45719"/>
            <a:chOff x="6885296" y="7421377"/>
            <a:chExt cx="3191086" cy="35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5296" y="7421377"/>
              <a:ext cx="3191086" cy="358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706600" y="8394678"/>
            <a:ext cx="6709344" cy="4927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dirty="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2019125020 </a:t>
            </a:r>
            <a:r>
              <a:rPr lang="ko-KR" altLang="en-US" dirty="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남기선</a:t>
            </a:r>
            <a:endParaRPr lang="en-US" altLang="ko-KR" dirty="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en-US" altLang="ko-KR" dirty="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2017121261 </a:t>
            </a:r>
            <a:r>
              <a:rPr lang="ko-KR" altLang="en-US" dirty="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허태영</a:t>
            </a:r>
            <a:endParaRPr lang="en-US" altLang="ko-KR" dirty="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en-US" altLang="ko-KR" dirty="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2018106053 </a:t>
            </a:r>
            <a:r>
              <a:rPr lang="ko-KR" altLang="en-US" dirty="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홍혜선</a:t>
            </a:r>
            <a:endParaRPr lang="en-US" altLang="ko-KR" dirty="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5028350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70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Contents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01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8060" y="4662038"/>
            <a:ext cx="2736053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프로젝</a:t>
            </a:r>
            <a:r>
              <a:rPr lang="ko-KR" altLang="en-US" sz="20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트</a:t>
            </a:r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 진행 현황 및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확정된 상세 개발 일정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124146" cy="35800"/>
            <a:chOff x="1817556" y="1273973"/>
            <a:chExt cx="2124146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124146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5735562"/>
            <a:ext cx="16171510" cy="125301"/>
            <a:chOff x="1057102" y="5177051"/>
            <a:chExt cx="16171510" cy="125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5177051"/>
              <a:ext cx="16171510" cy="125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5673" y="5709585"/>
            <a:ext cx="3282954" cy="125301"/>
            <a:chOff x="3922654" y="5177051"/>
            <a:chExt cx="2295819" cy="1253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54" y="5177051"/>
              <a:ext cx="2295819" cy="1253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18293" y="4663421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개발계획서 대비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변경 사항과 이유</a:t>
            </a:r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42868" y="4813455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구성원별 상세 기여 내용</a:t>
            </a:r>
            <a:endParaRPr lang="en-US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6852" y="4814158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예상 문제점 및 대책</a:t>
            </a:r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2066" y="4817050"/>
            <a:ext cx="913543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시연</a:t>
            </a:r>
            <a:endParaRPr lang="en-US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C608A0F4-981A-4E63-B643-A3078386898E}"/>
              </a:ext>
            </a:extLst>
          </p:cNvPr>
          <p:cNvGrpSpPr/>
          <p:nvPr/>
        </p:nvGrpSpPr>
        <p:grpSpPr>
          <a:xfrm>
            <a:off x="11242753" y="5735562"/>
            <a:ext cx="3282954" cy="125301"/>
            <a:chOff x="3922654" y="5177051"/>
            <a:chExt cx="2295819" cy="125301"/>
          </a:xfrm>
        </p:grpSpPr>
        <p:pic>
          <p:nvPicPr>
            <p:cNvPr id="37" name="Object 11">
              <a:extLst>
                <a:ext uri="{FF2B5EF4-FFF2-40B4-BE49-F238E27FC236}">
                  <a16:creationId xmlns:a16="http://schemas.microsoft.com/office/drawing/2014/main" id="{E6877F70-7529-4ACC-9F29-6C206B3F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54" y="5177051"/>
              <a:ext cx="2295819" cy="125301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6B7D93F4-F5E2-4F58-AA42-E0606C0D9EBC}"/>
              </a:ext>
            </a:extLst>
          </p:cNvPr>
          <p:cNvGrpSpPr/>
          <p:nvPr/>
        </p:nvGrpSpPr>
        <p:grpSpPr>
          <a:xfrm>
            <a:off x="1057102" y="9039898"/>
            <a:ext cx="16171510" cy="24812"/>
            <a:chOff x="1057102" y="8723810"/>
            <a:chExt cx="16171510" cy="24812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F24083B2-7A73-433B-976B-7BC943E1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07589" y="6042054"/>
            <a:ext cx="10662446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프로젝트 진행 현황 및</a:t>
            </a:r>
            <a:endParaRPr lang="en-US" altLang="ko-KR" sz="72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여기어때 잘난체 OTF" pitchFamily="34" charset="0"/>
            </a:endParaRPr>
          </a:p>
          <a:p>
            <a:pPr algn="just"/>
            <a:r>
              <a:rPr lang="ko-KR" altLang="en-US" sz="72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확정된 상세 개발 일정</a:t>
            </a:r>
            <a:endParaRPr lang="en-US" sz="7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프로젝트 진행 현황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102656" y="4686300"/>
            <a:ext cx="2954333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확정된 상세 개발 일정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 flipV="1">
            <a:off x="13112595" y="6743700"/>
            <a:ext cx="3401594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11733867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프로젝트 진행 현황 및 확정된 상세 개발 일정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8E3CB8-1F27-445D-A839-A8163C83CC00}"/>
              </a:ext>
            </a:extLst>
          </p:cNvPr>
          <p:cNvSpPr txBox="1"/>
          <p:nvPr/>
        </p:nvSpPr>
        <p:spPr>
          <a:xfrm>
            <a:off x="762000" y="289892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>
                <a:solidFill>
                  <a:srgbClr val="FC5230"/>
                </a:solidFill>
                <a:latin typeface="페이북 OTF Bold"/>
                <a:ea typeface="페이북 OTF Bold"/>
              </a:rPr>
              <a:t>프로젝트 진행 현황 및 </a:t>
            </a:r>
            <a:r>
              <a:rPr lang="ko-KR" altLang="en-US" sz="2400" b="1">
                <a:solidFill>
                  <a:srgbClr val="FC5230"/>
                </a:solidFill>
                <a:latin typeface="페이북 OTF Bold"/>
                <a:ea typeface="페이북 OTF Bold"/>
              </a:rPr>
              <a:t>확정된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 상세 개발 일정</a:t>
            </a:r>
            <a:endParaRPr lang="en-US" altLang="ko-KR" sz="2400" b="1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지난번에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제출한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상세개발계획서와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변동사항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없이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진행중</a:t>
            </a:r>
            <a:endParaRPr lang="en-US" altLang="ko-KR" err="1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F109985-8396-435F-98B5-7B91F34F5D69}"/>
              </a:ext>
            </a:extLst>
          </p:cNvPr>
          <p:cNvGrpSpPr/>
          <p:nvPr/>
        </p:nvGrpSpPr>
        <p:grpSpPr>
          <a:xfrm>
            <a:off x="1057102" y="10044615"/>
            <a:ext cx="16171510" cy="24812"/>
            <a:chOff x="1057102" y="8723810"/>
            <a:chExt cx="16171510" cy="24812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22A83751-022B-45C8-B30D-2E63BB37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27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0102" y="4714967"/>
            <a:ext cx="18793347" cy="2738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0" dirty="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감사합니다</a:t>
            </a:r>
            <a:endParaRPr lang="en-US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0257" y="3964756"/>
            <a:ext cx="7857459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b="1" dirty="0">
                <a:solidFill>
                  <a:schemeClr val="bg1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발표 마치겠습니다</a:t>
            </a:r>
            <a:endParaRPr lang="en-US" sz="3600" b="1" dirty="0">
              <a:solidFill>
                <a:schemeClr val="bg1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92C626D90E7FF4DA59F3CD14E9EFA76" ma:contentTypeVersion="2" ma:contentTypeDescription="새 문서를 만듭니다." ma:contentTypeScope="" ma:versionID="c335e42c3da39a85148b81b919815e5f">
  <xsd:schema xmlns:xsd="http://www.w3.org/2001/XMLSchema" xmlns:xs="http://www.w3.org/2001/XMLSchema" xmlns:p="http://schemas.microsoft.com/office/2006/metadata/properties" xmlns:ns2="09585bf5-fc9f-4177-90af-dae0c50143f7" targetNamespace="http://schemas.microsoft.com/office/2006/metadata/properties" ma:root="true" ma:fieldsID="f0a9ebe218a9262b12791940c9216a66" ns2:_="">
    <xsd:import namespace="09585bf5-fc9f-4177-90af-dae0c50143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85bf5-fc9f-4177-90af-dae0c50143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B4225A-2BD5-4F4C-AE69-4323C0E2F68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1E23D5-FF4D-4730-BDBD-F7008D67FF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E5A03-726C-4160-BC18-814FD4C45A42}">
  <ds:schemaRefs>
    <ds:schemaRef ds:uri="09585bf5-fc9f-4177-90af-dae0c50143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212</Words>
  <Application>Microsoft Office PowerPoint</Application>
  <PresentationFormat>사용자 지정</PresentationFormat>
  <Paragraphs>42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페이북 OTF 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허태영(***7***261)</cp:lastModifiedBy>
  <cp:revision>68</cp:revision>
  <dcterms:created xsi:type="dcterms:W3CDTF">2021-04-16T21:23:01Z</dcterms:created>
  <dcterms:modified xsi:type="dcterms:W3CDTF">2021-05-04T12:35:37Z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0x010100F92C626D90E7FF4DA59F3CD14E9EFA76</vt:lpwstr>
  </property>
</Properties>
</file>